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2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3" r:id="rId17"/>
    <p:sldId id="270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4660"/>
  </p:normalViewPr>
  <p:slideViewPr>
    <p:cSldViewPr snapToGrid="0">
      <p:cViewPr varScale="1">
        <p:scale>
          <a:sx n="73" d="100"/>
          <a:sy n="73" d="100"/>
        </p:scale>
        <p:origin x="54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jpeg>
</file>

<file path=ppt/media/image21.jpeg>
</file>

<file path=ppt/media/image22.jpeg>
</file>

<file path=ppt/media/image23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3D30-0A14-41B1-BABD-7ED93BE63B63}" type="datetimeFigureOut">
              <a:rPr lang="en-US" smtClean="0"/>
              <a:t>09-Oct-18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D40D3-7CFA-4BE6-A659-3512DE491F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85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3D30-0A14-41B1-BABD-7ED93BE63B63}" type="datetimeFigureOut">
              <a:rPr lang="en-US" smtClean="0"/>
              <a:t>09-Oct-18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D40D3-7CFA-4BE6-A659-3512DE491F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699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3D30-0A14-41B1-BABD-7ED93BE63B63}" type="datetimeFigureOut">
              <a:rPr lang="en-US" smtClean="0"/>
              <a:t>09-Oct-18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D40D3-7CFA-4BE6-A659-3512DE491F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93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3D30-0A14-41B1-BABD-7ED93BE63B63}" type="datetimeFigureOut">
              <a:rPr lang="en-US" smtClean="0"/>
              <a:t>09-Oct-18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D40D3-7CFA-4BE6-A659-3512DE491F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63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3D30-0A14-41B1-BABD-7ED93BE63B63}" type="datetimeFigureOut">
              <a:rPr lang="en-US" smtClean="0"/>
              <a:t>09-Oct-18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D40D3-7CFA-4BE6-A659-3512DE491F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614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3D30-0A14-41B1-BABD-7ED93BE63B63}" type="datetimeFigureOut">
              <a:rPr lang="en-US" smtClean="0"/>
              <a:t>09-Oct-18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D40D3-7CFA-4BE6-A659-3512DE491F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31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3D30-0A14-41B1-BABD-7ED93BE63B63}" type="datetimeFigureOut">
              <a:rPr lang="en-US" smtClean="0"/>
              <a:t>09-Oct-18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D40D3-7CFA-4BE6-A659-3512DE491F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68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3D30-0A14-41B1-BABD-7ED93BE63B63}" type="datetimeFigureOut">
              <a:rPr lang="en-US" smtClean="0"/>
              <a:t>09-Oct-18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D40D3-7CFA-4BE6-A659-3512DE491F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377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3D30-0A14-41B1-BABD-7ED93BE63B63}" type="datetimeFigureOut">
              <a:rPr lang="en-US" smtClean="0"/>
              <a:t>09-Oct-18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D40D3-7CFA-4BE6-A659-3512DE491F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682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3D30-0A14-41B1-BABD-7ED93BE63B63}" type="datetimeFigureOut">
              <a:rPr lang="en-US" smtClean="0"/>
              <a:t>09-Oct-18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D40D3-7CFA-4BE6-A659-3512DE491F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332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33D30-0A14-41B1-BABD-7ED93BE63B63}" type="datetimeFigureOut">
              <a:rPr lang="en-US" smtClean="0"/>
              <a:t>09-Oct-18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D40D3-7CFA-4BE6-A659-3512DE491F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655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833D30-0A14-41B1-BABD-7ED93BE63B63}" type="datetimeFigureOut">
              <a:rPr lang="en-US" smtClean="0"/>
              <a:t>09-Oct-18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FD40D3-7CFA-4BE6-A659-3512DE491F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016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Common childhood skin conditions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Dr</a:t>
            </a:r>
            <a:r>
              <a:rPr lang="en-US" dirty="0" smtClean="0"/>
              <a:t> Priyantha Perera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7913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	  Pityriasis alba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5733" y="2157501"/>
            <a:ext cx="3570676" cy="3190875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690688"/>
            <a:ext cx="9795933" cy="448627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247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		Pityriasis versicolar</a:t>
            </a:r>
            <a:endParaRPr lang="en-US" dirty="0"/>
          </a:p>
        </p:txBody>
      </p:sp>
      <p:pic>
        <p:nvPicPr>
          <p:cNvPr id="4" name="Content Placeholder 3" descr="Related image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7831" y="1875279"/>
            <a:ext cx="3678382" cy="3190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Image result for pityriasis versicolor in children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4531" y="1875278"/>
            <a:ext cx="4695825" cy="3190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93414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		Tenia infections</a:t>
            </a:r>
            <a:endParaRPr lang="en-US" dirty="0"/>
          </a:p>
        </p:txBody>
      </p:sp>
      <p:pic>
        <p:nvPicPr>
          <p:cNvPr id="4" name="Content Placeholder 3" descr="Image result for dermatophytosis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2496" y="1825625"/>
            <a:ext cx="6527007" cy="43513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076974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		  </a:t>
            </a:r>
            <a:r>
              <a:rPr lang="en-US" dirty="0" err="1" smtClean="0"/>
              <a:t>Sacbies</a:t>
            </a:r>
            <a:endParaRPr lang="en-US" dirty="0"/>
          </a:p>
        </p:txBody>
      </p:sp>
      <p:pic>
        <p:nvPicPr>
          <p:cNvPr id="4" name="Content Placeholder 3" descr="Related image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2334419"/>
            <a:ext cx="5715000" cy="3333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75681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		Pediculosis</a:t>
            </a:r>
            <a:endParaRPr lang="en-US" dirty="0"/>
          </a:p>
        </p:txBody>
      </p:sp>
      <p:pic>
        <p:nvPicPr>
          <p:cNvPr id="4" name="Content Placeholder 3" descr="Image result for pediculosis capitis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2862" y="2405856"/>
            <a:ext cx="4486275" cy="3190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03312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Eczema </a:t>
            </a:r>
            <a:endParaRPr lang="en-US" dirty="0"/>
          </a:p>
        </p:txBody>
      </p:sp>
      <p:pic>
        <p:nvPicPr>
          <p:cNvPr id="4" name="Content Placeholder 3" descr="Related image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547" y="2507082"/>
            <a:ext cx="3333750" cy="241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8266" y="2507082"/>
            <a:ext cx="2460977" cy="241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5950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Papular</a:t>
            </a:r>
            <a:r>
              <a:rPr lang="en-US" dirty="0" smtClean="0"/>
              <a:t> </a:t>
            </a:r>
            <a:r>
              <a:rPr lang="en-US" dirty="0" err="1" smtClean="0"/>
              <a:t>Urticaria</a:t>
            </a:r>
            <a:endParaRPr lang="en-US" dirty="0"/>
          </a:p>
        </p:txBody>
      </p:sp>
      <p:pic>
        <p:nvPicPr>
          <p:cNvPr id="4098" name="Picture 2" descr="Image result for papular urticaria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75" y="2207623"/>
            <a:ext cx="3345615" cy="3814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04137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Impetigo</a:t>
            </a:r>
            <a:endParaRPr lang="en-US" dirty="0"/>
          </a:p>
        </p:txBody>
      </p:sp>
      <p:pic>
        <p:nvPicPr>
          <p:cNvPr id="1026" name="Picture 2" descr="Image result for impetigo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4626" y="2702822"/>
            <a:ext cx="3719740" cy="2222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impeti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625" y="2702822"/>
            <a:ext cx="3048000" cy="2222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20655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			Ichthyoses</a:t>
            </a:r>
            <a:endParaRPr lang="en-US" dirty="0"/>
          </a:p>
        </p:txBody>
      </p:sp>
      <p:pic>
        <p:nvPicPr>
          <p:cNvPr id="2050" name="Picture 2" descr="Image result for ichthyosis vulgari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25" y="2299063"/>
            <a:ext cx="6597167" cy="3712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9429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	Erythema </a:t>
            </a:r>
            <a:r>
              <a:rPr lang="en-US" dirty="0" err="1" smtClean="0"/>
              <a:t>toxicum</a:t>
            </a:r>
            <a:endParaRPr lang="en-US" dirty="0"/>
          </a:p>
        </p:txBody>
      </p:sp>
      <p:pic>
        <p:nvPicPr>
          <p:cNvPr id="4" name="Content Placeholder 3" descr="Image result for erythema toxicum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6982" y="1772356"/>
            <a:ext cx="4995862" cy="4368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24535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	Mongolian blue spots</a:t>
            </a:r>
            <a:endParaRPr lang="en-US" dirty="0"/>
          </a:p>
        </p:txBody>
      </p:sp>
      <p:pic>
        <p:nvPicPr>
          <p:cNvPr id="4" name="Content Placeholder 3" descr="Image result for mongolian blue spots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7273" y="1825625"/>
            <a:ext cx="7977453" cy="43513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33778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				Milia</a:t>
            </a:r>
            <a:endParaRPr lang="en-US" dirty="0"/>
          </a:p>
        </p:txBody>
      </p:sp>
      <p:pic>
        <p:nvPicPr>
          <p:cNvPr id="3074" name="Picture 2" descr="Image result for milia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2286794"/>
            <a:ext cx="4572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0587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Nappy rash due to </a:t>
            </a:r>
            <a:r>
              <a:rPr lang="en-US" dirty="0" err="1" smtClean="0"/>
              <a:t>amonical</a:t>
            </a:r>
            <a:r>
              <a:rPr lang="en-US" dirty="0" smtClean="0"/>
              <a:t> dermatitis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89956" y="1723831"/>
            <a:ext cx="6536214" cy="4643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454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Nappy rash due to candidiasis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6756" y="2075140"/>
            <a:ext cx="6062133" cy="404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91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	Seborrheic dermatitis</a:t>
            </a:r>
            <a:endParaRPr lang="en-US" dirty="0"/>
          </a:p>
        </p:txBody>
      </p:sp>
      <p:pic>
        <p:nvPicPr>
          <p:cNvPr id="4" name="Content Placeholder 3" descr="Image result for seborrheic dermatitis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156" y="1946953"/>
            <a:ext cx="3594793" cy="286211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Image result for seborrheic dermatitis neck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949" y="1946953"/>
            <a:ext cx="2981160" cy="286211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Related image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7109" y="1946953"/>
            <a:ext cx="2951868" cy="28621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53955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Miliaria</a:t>
            </a:r>
            <a:r>
              <a:rPr lang="en-US" dirty="0" smtClean="0"/>
              <a:t> </a:t>
            </a:r>
            <a:r>
              <a:rPr lang="en-US" dirty="0" err="1" smtClean="0"/>
              <a:t>rubra</a:t>
            </a:r>
            <a:r>
              <a:rPr lang="en-US" dirty="0" smtClean="0"/>
              <a:t> (sweat rash)</a:t>
            </a:r>
            <a:endParaRPr lang="en-US" dirty="0"/>
          </a:p>
        </p:txBody>
      </p:sp>
      <p:pic>
        <p:nvPicPr>
          <p:cNvPr id="4" name="Content Placeholder 3" descr="Image result for miliaria rubra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0154" y="1859491"/>
            <a:ext cx="4351338" cy="43513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4556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Pityriasis </a:t>
            </a:r>
            <a:r>
              <a:rPr lang="en-US" dirty="0" err="1" smtClean="0"/>
              <a:t>rosea</a:t>
            </a:r>
            <a:endParaRPr lang="en-US" dirty="0"/>
          </a:p>
        </p:txBody>
      </p:sp>
      <p:pic>
        <p:nvPicPr>
          <p:cNvPr id="4" name="Content Placeholder 3" descr="Image result for pityriasis rosea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4457700" cy="325014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5900" y="1690688"/>
            <a:ext cx="4639458" cy="3090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6096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20</Words>
  <Application>Microsoft Office PowerPoint</Application>
  <PresentationFormat>Widescreen</PresentationFormat>
  <Paragraphs>19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Common childhood skin conditions</vt:lpstr>
      <vt:lpstr>   Erythema toxicum</vt:lpstr>
      <vt:lpstr>   Mongolian blue spots</vt:lpstr>
      <vt:lpstr>    Milia</vt:lpstr>
      <vt:lpstr> Nappy rash due to amonical dermatitis</vt:lpstr>
      <vt:lpstr>  Nappy rash due to candidiasis</vt:lpstr>
      <vt:lpstr>   Seborrheic dermatitis</vt:lpstr>
      <vt:lpstr>Miliaria rubra (sweat rash)</vt:lpstr>
      <vt:lpstr>Pityriasis rosea</vt:lpstr>
      <vt:lpstr>     Pityriasis alba</vt:lpstr>
      <vt:lpstr>   Pityriasis versicolar</vt:lpstr>
      <vt:lpstr>    Tenia infections</vt:lpstr>
      <vt:lpstr>      Sacbies</vt:lpstr>
      <vt:lpstr>    Pediculosis</vt:lpstr>
      <vt:lpstr>Eczema </vt:lpstr>
      <vt:lpstr>Papular Urticaria</vt:lpstr>
      <vt:lpstr>Impetigo</vt:lpstr>
      <vt:lpstr>     Ichthyoses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Common childhood skin conditions</dc:title>
  <dc:creator>Windows User</dc:creator>
  <cp:lastModifiedBy>Admin</cp:lastModifiedBy>
  <cp:revision>6</cp:revision>
  <dcterms:created xsi:type="dcterms:W3CDTF">2018-10-09T17:36:48Z</dcterms:created>
  <dcterms:modified xsi:type="dcterms:W3CDTF">2018-10-09T09:25:42Z</dcterms:modified>
</cp:coreProperties>
</file>

<file path=docProps/thumbnail.jpeg>
</file>